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49"/>
    <p:restoredTop sz="94673"/>
  </p:normalViewPr>
  <p:slideViewPr>
    <p:cSldViewPr snapToGrid="0">
      <p:cViewPr varScale="1">
        <p:scale>
          <a:sx n="124" d="100"/>
          <a:sy n="124" d="100"/>
        </p:scale>
        <p:origin x="5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4F1C4-14BC-696E-A8B5-CC56B2303E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98E23A-7F6F-0807-714A-7C06E86AE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6A3AC9-12BD-83FE-D31A-F9DCFB131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D12C-0EAD-A74D-A319-40DC2F718C5D}" type="datetimeFigureOut">
              <a:rPr lang="en-IL" smtClean="0"/>
              <a:t>18/02/2024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7C93FD-AD19-30E7-9CFA-FEC0DB5E6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F24DA2-5EBB-BAEB-E770-1086AE684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1715-3223-8848-ACD0-A3E60255F9D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06026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706D9-9DBC-BDC0-8D26-3A8583403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CE503F-9E65-C8D5-A334-FEF4AD23A1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CE9FB2-A469-A84B-AA3E-62A8C4094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D12C-0EAD-A74D-A319-40DC2F718C5D}" type="datetimeFigureOut">
              <a:rPr lang="en-IL" smtClean="0"/>
              <a:t>18/02/2024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6DCA2-F62E-B7DC-E5A4-C70FACFF2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5C458-0F96-4DC9-6EA3-81D0B59FE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1715-3223-8848-ACD0-A3E60255F9D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563480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9A0EA9-6F44-4D6A-B5A7-B3A969A3B4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F0B41A-6745-1B3E-C89F-C3DA54045D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20FE4-1301-123A-C592-6B1EBC119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D12C-0EAD-A74D-A319-40DC2F718C5D}" type="datetimeFigureOut">
              <a:rPr lang="en-IL" smtClean="0"/>
              <a:t>18/02/2024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117EBD-1C9B-2595-B657-DD80B75F3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28800-1181-52C7-67F0-1C33368C3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1715-3223-8848-ACD0-A3E60255F9D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605352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51327-1FAD-78B4-3763-1482FFA5B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98BA1-6010-C00B-65C0-A2D2BF9B8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7E3EB7-C60F-6C37-9102-0CF0D7737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D12C-0EAD-A74D-A319-40DC2F718C5D}" type="datetimeFigureOut">
              <a:rPr lang="en-IL" smtClean="0"/>
              <a:t>18/02/2024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A21EAC-633E-E879-C3E1-826615FF7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DFA54E-66C8-44A1-1785-760C509DF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1715-3223-8848-ACD0-A3E60255F9D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541300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63B37-C72F-DA8D-519A-D6EAEC4F9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A98461-B1E9-CB60-F847-B340205F0D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7740AB-0DD6-E1C2-9E81-40E439073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D12C-0EAD-A74D-A319-40DC2F718C5D}" type="datetimeFigureOut">
              <a:rPr lang="en-IL" smtClean="0"/>
              <a:t>18/02/2024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F6A599-CF52-467B-C53F-1084E737B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3AAB33-B678-3241-66CA-348EFFB01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1715-3223-8848-ACD0-A3E60255F9D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983826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0573B-7548-65ED-8889-91C11B707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622FD-74F5-241F-3B03-CEEFB789C4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5D91D0-A4A4-5788-71E8-1388AB78C2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E722A6-66FC-CDAE-3175-8AF765167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D12C-0EAD-A74D-A319-40DC2F718C5D}" type="datetimeFigureOut">
              <a:rPr lang="en-IL" smtClean="0"/>
              <a:t>18/02/2024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B4D9E0-5A18-E3A1-94F4-F12E7CE9A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9456E8-7233-168F-A3AD-DA25D46A9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1715-3223-8848-ACD0-A3E60255F9D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584153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3676B-5C8F-3035-9B33-82001312C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CF54D1-B6BB-19CC-A281-100DF11918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72F739-AC41-D6BA-9FF7-71D10BD993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AA92E3-382E-201C-3B6B-6AEC3A3CFD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85D634-3BA0-1F9B-1198-F287EB5FF4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D16952-0E80-92F9-7F0E-DCE76A36D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D12C-0EAD-A74D-A319-40DC2F718C5D}" type="datetimeFigureOut">
              <a:rPr lang="en-IL" smtClean="0"/>
              <a:t>18/02/2024</a:t>
            </a:fld>
            <a:endParaRPr lang="en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56CA7C-B9D6-DBF5-87C1-D6AD0A65E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82E7EA-6FD6-BD33-D7CA-66DF22E84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1715-3223-8848-ACD0-A3E60255F9D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890276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55020-4A23-8921-E5FB-F3F62DE9A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84C5E2-3B11-20C5-A37A-71A1AE17E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D12C-0EAD-A74D-A319-40DC2F718C5D}" type="datetimeFigureOut">
              <a:rPr lang="en-IL" smtClean="0"/>
              <a:t>18/02/2024</a:t>
            </a:fld>
            <a:endParaRPr lang="en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9A1A3A-13A9-A30A-9EA6-A0BD796D4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7647-6263-D190-C1F5-F34FF093B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1715-3223-8848-ACD0-A3E60255F9D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62844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07F325-1889-8078-6EC7-38CD3C672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D12C-0EAD-A74D-A319-40DC2F718C5D}" type="datetimeFigureOut">
              <a:rPr lang="en-IL" smtClean="0"/>
              <a:t>18/02/2024</a:t>
            </a:fld>
            <a:endParaRPr lang="en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6E72BB-8CF7-743B-E690-9331502F7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364E13-4C3A-3304-EF25-A7DD8B0F1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1715-3223-8848-ACD0-A3E60255F9D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043234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1F48C-BB59-13C4-1C89-01A957690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3057D-36F9-B8EA-5A20-C2D79868A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CC2C02-A0A0-C387-7801-79F6E68987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F3D10A-3A3C-9AE0-D450-D17BC5B87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D12C-0EAD-A74D-A319-40DC2F718C5D}" type="datetimeFigureOut">
              <a:rPr lang="en-IL" smtClean="0"/>
              <a:t>18/02/2024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CCA127-6BB7-4572-8DA8-DD67AAF5D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3E1208-1FD5-B407-EBE5-8E9A99DD3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1715-3223-8848-ACD0-A3E60255F9D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507023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3C006-E5A4-A8B0-2157-BE6ECCE6E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DD9C54-0BF8-8639-B4B2-C7EE59057C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412637-F90F-3AF3-9CFC-8594E48E05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4C0195-AB47-322D-2086-100C6CC71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6D12C-0EAD-A74D-A319-40DC2F718C5D}" type="datetimeFigureOut">
              <a:rPr lang="en-IL" smtClean="0"/>
              <a:t>18/02/2024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09CB81-5F8B-A386-D7B0-6F9C4ED54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017796-C102-9DDC-9DD3-B7C268B85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1715-3223-8848-ACD0-A3E60255F9D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901498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B18A4C-AA7F-2A47-169A-F784993A4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40EC06-5A06-82B7-4AF7-92815A3FEE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9E92F4-62FA-8414-7A36-64759EDA3A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6D12C-0EAD-A74D-A319-40DC2F718C5D}" type="datetimeFigureOut">
              <a:rPr lang="en-IL" smtClean="0"/>
              <a:t>18/02/2024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96D18F-AED5-16D1-5FAC-5D9923AB20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61AC52-49A8-ADD1-BA4F-ADDD72C04F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F1715-3223-8848-ACD0-A3E60255F9D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382132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04F86-B9AD-0136-1C92-53AB67CF29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30319"/>
            <a:ext cx="9144000" cy="823324"/>
          </a:xfrm>
        </p:spPr>
        <p:txBody>
          <a:bodyPr>
            <a:noAutofit/>
          </a:bodyPr>
          <a:lstStyle/>
          <a:p>
            <a: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he-IL" sz="7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שם המיזם</a:t>
            </a:r>
            <a:endParaRPr lang="en-IL" sz="7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8DAD5D-A005-58B9-314A-1A5B65CCFB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4187"/>
            <a:ext cx="9144000" cy="1655762"/>
          </a:xfrm>
        </p:spPr>
        <p:txBody>
          <a:bodyPr/>
          <a:lstStyle/>
          <a:p>
            <a: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he-IL" dirty="0"/>
              <a:t>סלוגן</a:t>
            </a:r>
          </a:p>
        </p:txBody>
      </p:sp>
    </p:spTree>
    <p:extLst>
      <p:ext uri="{BB962C8B-B14F-4D97-AF65-F5344CB8AC3E}">
        <p14:creationId xmlns:p14="http://schemas.microsoft.com/office/powerpoint/2010/main" val="190467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04F86-B9AD-0136-1C92-53AB67CF29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30319"/>
            <a:ext cx="9144000" cy="823324"/>
          </a:xfrm>
        </p:spPr>
        <p:txBody>
          <a:bodyPr>
            <a:noAutofit/>
          </a:bodyPr>
          <a:lstStyle/>
          <a:p>
            <a: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he-IL" sz="7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האתגר</a:t>
            </a:r>
            <a:endParaRPr lang="en-IL" sz="7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A33459D3-588B-CB69-36AC-AB2EED0D4198}"/>
              </a:ext>
            </a:extLst>
          </p:cNvPr>
          <p:cNvSpPr txBox="1">
            <a:spLocks/>
          </p:cNvSpPr>
          <p:nvPr/>
        </p:nvSpPr>
        <p:spPr>
          <a:xfrm>
            <a:off x="1524000" y="3429000"/>
            <a:ext cx="9144000" cy="10044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/>
              <a:t>איך המיזם שלכם מתאים לעולם התוכן של ההאקתון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3683442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04F86-B9AD-0136-1C92-53AB67CF29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5667" y="448650"/>
            <a:ext cx="9144000" cy="823324"/>
          </a:xfrm>
        </p:spPr>
        <p:txBody>
          <a:bodyPr>
            <a:noAutofit/>
          </a:bodyPr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he-IL" sz="4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תיאור הפתרון</a:t>
            </a:r>
            <a:endParaRPr lang="en-IL" sz="4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A33459D3-588B-CB69-36AC-AB2EED0D4198}"/>
              </a:ext>
            </a:extLst>
          </p:cNvPr>
          <p:cNvSpPr txBox="1">
            <a:spLocks/>
          </p:cNvSpPr>
          <p:nvPr/>
        </p:nvSpPr>
        <p:spPr>
          <a:xfrm>
            <a:off x="2395667" y="2083341"/>
            <a:ext cx="9144000" cy="29505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b="0" i="0" dirty="0">
                <a:solidFill>
                  <a:srgbClr val="000000"/>
                </a:solidFill>
                <a:effectLst/>
              </a:rPr>
              <a:t>להיכן מתאים יישום הפתרון?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b="0" i="0" dirty="0" err="1">
                <a:solidFill>
                  <a:srgbClr val="000000"/>
                </a:solidFill>
                <a:effectLst/>
              </a:rPr>
              <a:t>תאור</a:t>
            </a:r>
            <a:r>
              <a:rPr lang="he-IL" b="0" i="0" dirty="0">
                <a:solidFill>
                  <a:srgbClr val="000000"/>
                </a:solidFill>
                <a:effectLst/>
              </a:rPr>
              <a:t> תהליך העבודה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b="0" i="0" dirty="0">
                <a:solidFill>
                  <a:srgbClr val="000000"/>
                </a:solidFill>
                <a:effectLst/>
              </a:rPr>
              <a:t>מה </a:t>
            </a:r>
            <a:r>
              <a:rPr lang="he-IL" b="0" i="0" dirty="0" err="1">
                <a:solidFill>
                  <a:srgbClr val="000000"/>
                </a:solidFill>
                <a:effectLst/>
              </a:rPr>
              <a:t>הרציונאל</a:t>
            </a:r>
            <a:r>
              <a:rPr lang="he-IL" b="0" i="0" dirty="0">
                <a:solidFill>
                  <a:srgbClr val="000000"/>
                </a:solidFill>
                <a:effectLst/>
              </a:rPr>
              <a:t> של התהליך?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b="0" i="0" dirty="0">
                <a:solidFill>
                  <a:srgbClr val="000000"/>
                </a:solidFill>
                <a:effectLst/>
              </a:rPr>
              <a:t>מי המשתמשים?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b="0" i="0" dirty="0">
                <a:solidFill>
                  <a:srgbClr val="000000"/>
                </a:solidFill>
                <a:effectLst/>
              </a:rPr>
              <a:t>מה עובר המשתמש בתהליך?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b="0" i="0" dirty="0">
                <a:solidFill>
                  <a:srgbClr val="000000"/>
                </a:solidFill>
                <a:effectLst/>
              </a:rPr>
              <a:t>מה התוצר של המשתמש בסיום התהליך?</a:t>
            </a:r>
            <a:endParaRPr lang="en-IL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8402C4-ED8F-7B16-895E-5034D9E5D885}"/>
              </a:ext>
            </a:extLst>
          </p:cNvPr>
          <p:cNvSpPr txBox="1"/>
          <p:nvPr/>
        </p:nvSpPr>
        <p:spPr>
          <a:xfrm>
            <a:off x="4935910" y="3692434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endParaRPr lang="en-IL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292C48D-19BA-1CFA-D81C-4FF7450B14F0}"/>
              </a:ext>
            </a:extLst>
          </p:cNvPr>
          <p:cNvSpPr txBox="1">
            <a:spLocks/>
          </p:cNvSpPr>
          <p:nvPr/>
        </p:nvSpPr>
        <p:spPr>
          <a:xfrm rot="18994829">
            <a:off x="-553351" y="3802159"/>
            <a:ext cx="9144000" cy="82332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he-IL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יכול להתפרס על 2-3 שקופיות</a:t>
            </a:r>
            <a:endParaRPr lang="en-IL" sz="48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110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04F86-B9AD-0136-1C92-53AB67CF29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5667" y="448650"/>
            <a:ext cx="9144000" cy="823324"/>
          </a:xfrm>
        </p:spPr>
        <p:txBody>
          <a:bodyPr>
            <a:noAutofit/>
          </a:bodyPr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he-IL" sz="4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יישום הפתרון</a:t>
            </a:r>
            <a:endParaRPr lang="en-IL" sz="4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A33459D3-588B-CB69-36AC-AB2EED0D4198}"/>
              </a:ext>
            </a:extLst>
          </p:cNvPr>
          <p:cNvSpPr txBox="1">
            <a:spLocks/>
          </p:cNvSpPr>
          <p:nvPr/>
        </p:nvSpPr>
        <p:spPr>
          <a:xfrm>
            <a:off x="2395667" y="2083341"/>
            <a:ext cx="9144000" cy="29505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b="0" i="0" dirty="0">
                <a:solidFill>
                  <a:srgbClr val="000000"/>
                </a:solidFill>
                <a:effectLst/>
              </a:rPr>
              <a:t>באיזה כלים טכנולוגים מיושם הפתרון? לדוגמה:</a:t>
            </a:r>
          </a:p>
          <a:p>
            <a:pPr marL="800100" lvl="1" indent="-342900" algn="r" rtl="1"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000000"/>
                </a:solidFill>
              </a:rPr>
              <a:t>אפליקציה</a:t>
            </a:r>
          </a:p>
          <a:p>
            <a:pPr marL="800100" lvl="1" indent="-342900" algn="r" rtl="1"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000000"/>
                </a:solidFill>
              </a:rPr>
              <a:t>מכשיר חשמלי</a:t>
            </a:r>
          </a:p>
          <a:p>
            <a:pPr marL="800100" lvl="1" indent="-342900" algn="r" rtl="1"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000000"/>
                </a:solidFill>
              </a:rPr>
              <a:t>אתר אינטרנט</a:t>
            </a:r>
          </a:p>
          <a:p>
            <a:pPr marL="800100" lvl="1" indent="-342900" algn="r" rtl="1"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000000"/>
                </a:solidFill>
              </a:rPr>
              <a:t>שעון חכם</a:t>
            </a:r>
          </a:p>
          <a:p>
            <a:pPr marL="800100" lvl="1" indent="-342900" algn="r" rtl="1"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000000"/>
                </a:solidFill>
              </a:rPr>
              <a:t>טלפון</a:t>
            </a:r>
          </a:p>
          <a:p>
            <a:pPr marL="800100" lvl="1" indent="-342900" algn="r" rtl="1">
              <a:buFont typeface="Arial" panose="020B0604020202020204" pitchFamily="34" charset="0"/>
              <a:buChar char="•"/>
            </a:pPr>
            <a:r>
              <a:rPr lang="he-IL" dirty="0" err="1">
                <a:solidFill>
                  <a:srgbClr val="000000"/>
                </a:solidFill>
              </a:rPr>
              <a:t>רחפנים</a:t>
            </a:r>
            <a:r>
              <a:rPr lang="he-IL" dirty="0">
                <a:solidFill>
                  <a:srgbClr val="000000"/>
                </a:solidFill>
              </a:rPr>
              <a:t> </a:t>
            </a:r>
          </a:p>
          <a:p>
            <a:pPr marL="800100" lvl="1" indent="-342900" algn="r" rtl="1"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000000"/>
                </a:solidFill>
              </a:rPr>
              <a:t>ועוד..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8402C4-ED8F-7B16-895E-5034D9E5D885}"/>
              </a:ext>
            </a:extLst>
          </p:cNvPr>
          <p:cNvSpPr txBox="1"/>
          <p:nvPr/>
        </p:nvSpPr>
        <p:spPr>
          <a:xfrm>
            <a:off x="4935910" y="3692434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endParaRPr lang="en-IL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292C48D-19BA-1CFA-D81C-4FF7450B14F0}"/>
              </a:ext>
            </a:extLst>
          </p:cNvPr>
          <p:cNvSpPr txBox="1">
            <a:spLocks/>
          </p:cNvSpPr>
          <p:nvPr/>
        </p:nvSpPr>
        <p:spPr>
          <a:xfrm rot="18994829">
            <a:off x="-968221" y="3146965"/>
            <a:ext cx="9144000" cy="82332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he-IL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אפשר להוסיף תמונות</a:t>
            </a:r>
            <a:endParaRPr lang="en-IL" sz="48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091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04F86-B9AD-0136-1C92-53AB67CF29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5667" y="448650"/>
            <a:ext cx="9144000" cy="823324"/>
          </a:xfrm>
        </p:spPr>
        <p:txBody>
          <a:bodyPr>
            <a:noAutofit/>
          </a:bodyPr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he-IL" sz="4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הדגמת המוצר</a:t>
            </a:r>
            <a:endParaRPr lang="en-IL" sz="4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A33459D3-588B-CB69-36AC-AB2EED0D4198}"/>
              </a:ext>
            </a:extLst>
          </p:cNvPr>
          <p:cNvSpPr txBox="1">
            <a:spLocks/>
          </p:cNvSpPr>
          <p:nvPr/>
        </p:nvSpPr>
        <p:spPr>
          <a:xfrm>
            <a:off x="2395667" y="2083341"/>
            <a:ext cx="9144000" cy="29505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000000"/>
                </a:solidFill>
              </a:rPr>
              <a:t>הדגמה של המוצר בכמה דרכים אפשרויות: </a:t>
            </a:r>
            <a:endParaRPr lang="he-IL" b="0" i="0" dirty="0">
              <a:solidFill>
                <a:srgbClr val="000000"/>
              </a:solidFill>
              <a:effectLst/>
            </a:endParaRPr>
          </a:p>
          <a:p>
            <a:pPr marL="800100" lvl="1" indent="-342900" algn="r" rtl="1"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000000"/>
                </a:solidFill>
              </a:rPr>
              <a:t>מסכים של אפליקציה</a:t>
            </a:r>
          </a:p>
          <a:p>
            <a:pPr marL="800100" lvl="1" indent="-342900" algn="r" rtl="1"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000000"/>
                </a:solidFill>
              </a:rPr>
              <a:t>תמונות של מכשיר</a:t>
            </a:r>
          </a:p>
          <a:p>
            <a:pPr marL="800100" lvl="1" indent="-342900" algn="r" rtl="1"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000000"/>
                </a:solidFill>
              </a:rPr>
              <a:t>וידאו של שימוש במוצר</a:t>
            </a:r>
          </a:p>
          <a:p>
            <a:pPr marL="800100" lvl="1" indent="-342900" algn="r" rtl="1"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000000"/>
                </a:solidFill>
              </a:rPr>
              <a:t>צילומים של שימוש במכשיר</a:t>
            </a:r>
          </a:p>
          <a:p>
            <a:pPr marL="800100" lvl="1" indent="-342900" algn="r" rtl="1">
              <a:buFont typeface="Arial" panose="020B0604020202020204" pitchFamily="34" charset="0"/>
              <a:buChar char="•"/>
            </a:pPr>
            <a:endParaRPr lang="he-IL" dirty="0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8402C4-ED8F-7B16-895E-5034D9E5D885}"/>
              </a:ext>
            </a:extLst>
          </p:cNvPr>
          <p:cNvSpPr txBox="1"/>
          <p:nvPr/>
        </p:nvSpPr>
        <p:spPr>
          <a:xfrm>
            <a:off x="4935910" y="3692434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endParaRPr lang="en-IL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292C48D-19BA-1CFA-D81C-4FF7450B14F0}"/>
              </a:ext>
            </a:extLst>
          </p:cNvPr>
          <p:cNvSpPr txBox="1">
            <a:spLocks/>
          </p:cNvSpPr>
          <p:nvPr/>
        </p:nvSpPr>
        <p:spPr>
          <a:xfrm rot="18994829">
            <a:off x="-968221" y="3146965"/>
            <a:ext cx="9144000" cy="82332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he-IL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חובה להוסיף</a:t>
            </a:r>
          </a:p>
          <a:p>
            <a:pPr rtl="1"/>
            <a:r>
              <a:rPr lang="he-IL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לפחות תמונות</a:t>
            </a:r>
            <a:endParaRPr lang="en-IL" sz="48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117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04F86-B9AD-0136-1C92-53AB67CF29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5667" y="448650"/>
            <a:ext cx="9144000" cy="823324"/>
          </a:xfrm>
        </p:spPr>
        <p:txBody>
          <a:bodyPr>
            <a:noAutofit/>
          </a:bodyPr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he-IL" sz="4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מודל עסקי</a:t>
            </a:r>
            <a:endParaRPr lang="en-IL" sz="4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A33459D3-588B-CB69-36AC-AB2EED0D4198}"/>
              </a:ext>
            </a:extLst>
          </p:cNvPr>
          <p:cNvSpPr txBox="1">
            <a:spLocks/>
          </p:cNvSpPr>
          <p:nvPr/>
        </p:nvSpPr>
        <p:spPr>
          <a:xfrm>
            <a:off x="2395667" y="2083341"/>
            <a:ext cx="9144000" cy="3676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b="0" i="0" dirty="0">
                <a:solidFill>
                  <a:srgbClr val="000000"/>
                </a:solidFill>
                <a:effectLst/>
              </a:rPr>
              <a:t>מה השלבים שצריך כדי ליישם את המיזם?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b="0" i="0" dirty="0">
                <a:solidFill>
                  <a:srgbClr val="000000"/>
                </a:solidFill>
                <a:effectLst/>
              </a:rPr>
              <a:t>מי השותפים?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b="0" i="0" dirty="0">
                <a:solidFill>
                  <a:srgbClr val="000000"/>
                </a:solidFill>
                <a:effectLst/>
              </a:rPr>
              <a:t>עלויות בסיסיות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b="0" i="0" dirty="0">
                <a:solidFill>
                  <a:srgbClr val="000000"/>
                </a:solidFill>
                <a:effectLst/>
              </a:rPr>
              <a:t>איך משכפלים ?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b="0" i="0" dirty="0">
                <a:solidFill>
                  <a:srgbClr val="000000"/>
                </a:solidFill>
                <a:effectLst/>
              </a:rPr>
              <a:t>שלבי פיתוח ויישום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b="0" i="0" dirty="0">
                <a:solidFill>
                  <a:srgbClr val="000000"/>
                </a:solidFill>
                <a:effectLst/>
              </a:rPr>
              <a:t>איך נשווק?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b="0" i="0" dirty="0">
                <a:solidFill>
                  <a:srgbClr val="000000"/>
                </a:solidFill>
                <a:effectLst/>
              </a:rPr>
              <a:t>עלויות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b="0" i="0" dirty="0">
                <a:solidFill>
                  <a:srgbClr val="000000"/>
                </a:solidFill>
                <a:effectLst/>
              </a:rPr>
              <a:t>איך עושים -</a:t>
            </a:r>
            <a:r>
              <a:rPr lang="en-US" b="0" i="0" dirty="0">
                <a:solidFill>
                  <a:srgbClr val="000000"/>
                </a:solidFill>
                <a:effectLst/>
              </a:rPr>
              <a:t>scale up ?</a:t>
            </a:r>
            <a:endParaRPr lang="he-IL" dirty="0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8402C4-ED8F-7B16-895E-5034D9E5D885}"/>
              </a:ext>
            </a:extLst>
          </p:cNvPr>
          <p:cNvSpPr txBox="1"/>
          <p:nvPr/>
        </p:nvSpPr>
        <p:spPr>
          <a:xfrm>
            <a:off x="4935910" y="3692434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endParaRPr lang="en-IL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292C48D-19BA-1CFA-D81C-4FF7450B14F0}"/>
              </a:ext>
            </a:extLst>
          </p:cNvPr>
          <p:cNvSpPr txBox="1">
            <a:spLocks/>
          </p:cNvSpPr>
          <p:nvPr/>
        </p:nvSpPr>
        <p:spPr>
          <a:xfrm rot="18994829">
            <a:off x="-968221" y="3146965"/>
            <a:ext cx="9144000" cy="82332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he-IL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אפשר לפרוס</a:t>
            </a:r>
          </a:p>
          <a:p>
            <a:pPr rtl="1"/>
            <a:r>
              <a:rPr lang="he-IL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על 2-3 שקופיות</a:t>
            </a:r>
            <a:endParaRPr lang="en-IL" sz="48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6C4C5A2-4F52-51B9-19B2-1AB99E9CC61C}"/>
              </a:ext>
            </a:extLst>
          </p:cNvPr>
          <p:cNvSpPr txBox="1">
            <a:spLocks/>
          </p:cNvSpPr>
          <p:nvPr/>
        </p:nvSpPr>
        <p:spPr>
          <a:xfrm rot="18994829">
            <a:off x="-2036380" y="2111587"/>
            <a:ext cx="9144000" cy="82332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endParaRPr lang="en-IL" sz="3600" b="1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983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04F86-B9AD-0136-1C92-53AB67CF29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5667" y="448650"/>
            <a:ext cx="9144000" cy="823324"/>
          </a:xfrm>
        </p:spPr>
        <p:txBody>
          <a:bodyPr>
            <a:noAutofit/>
          </a:bodyPr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he-IL" sz="4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מי הצוות</a:t>
            </a:r>
            <a:endParaRPr lang="en-IL" sz="4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A33459D3-588B-CB69-36AC-AB2EED0D4198}"/>
              </a:ext>
            </a:extLst>
          </p:cNvPr>
          <p:cNvSpPr txBox="1">
            <a:spLocks/>
          </p:cNvSpPr>
          <p:nvPr/>
        </p:nvSpPr>
        <p:spPr>
          <a:xfrm>
            <a:off x="2395667" y="2083341"/>
            <a:ext cx="9144000" cy="3676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b="0" i="0" dirty="0" err="1">
                <a:solidFill>
                  <a:srgbClr val="000000"/>
                </a:solidFill>
                <a:effectLst/>
              </a:rPr>
              <a:t>תאור</a:t>
            </a:r>
            <a:r>
              <a:rPr lang="he-IL" b="0" i="0" dirty="0">
                <a:solidFill>
                  <a:srgbClr val="000000"/>
                </a:solidFill>
                <a:effectLst/>
              </a:rPr>
              <a:t> זריז של השותפים לרעיון ובעלי תפקידים בתוך הצוות</a:t>
            </a:r>
            <a:endParaRPr lang="he-IL" dirty="0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8402C4-ED8F-7B16-895E-5034D9E5D885}"/>
              </a:ext>
            </a:extLst>
          </p:cNvPr>
          <p:cNvSpPr txBox="1"/>
          <p:nvPr/>
        </p:nvSpPr>
        <p:spPr>
          <a:xfrm>
            <a:off x="4935910" y="3692434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endParaRPr lang="en-IL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292C48D-19BA-1CFA-D81C-4FF7450B14F0}"/>
              </a:ext>
            </a:extLst>
          </p:cNvPr>
          <p:cNvSpPr txBox="1">
            <a:spLocks/>
          </p:cNvSpPr>
          <p:nvPr/>
        </p:nvSpPr>
        <p:spPr>
          <a:xfrm rot="18994829">
            <a:off x="95543" y="4381876"/>
            <a:ext cx="9144000" cy="82332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he-IL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אפשר להוסיף</a:t>
            </a:r>
          </a:p>
          <a:p>
            <a:pPr rtl="1"/>
            <a:r>
              <a:rPr lang="he-IL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תמונה שלכם</a:t>
            </a:r>
            <a:endParaRPr lang="en-IL" sz="48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333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04F86-B9AD-0136-1C92-53AB67CF29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5667" y="448650"/>
            <a:ext cx="9144000" cy="823324"/>
          </a:xfrm>
        </p:spPr>
        <p:txBody>
          <a:bodyPr>
            <a:noAutofit/>
          </a:bodyPr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he-IL" sz="4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מה צריך מחר בבוקר</a:t>
            </a:r>
            <a:endParaRPr lang="en-IL" sz="4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A33459D3-588B-CB69-36AC-AB2EED0D4198}"/>
              </a:ext>
            </a:extLst>
          </p:cNvPr>
          <p:cNvSpPr txBox="1">
            <a:spLocks/>
          </p:cNvSpPr>
          <p:nvPr/>
        </p:nvSpPr>
        <p:spPr>
          <a:xfrm>
            <a:off x="2395667" y="2083341"/>
            <a:ext cx="9144000" cy="3676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b="0" i="0" dirty="0">
                <a:solidFill>
                  <a:srgbClr val="000000"/>
                </a:solidFill>
                <a:effectLst/>
              </a:rPr>
              <a:t>4-5 נקודות מרכזיות של דברים שצריך בשביל לפועל את המיזם</a:t>
            </a:r>
            <a:endParaRPr lang="he-IL" dirty="0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8402C4-ED8F-7B16-895E-5034D9E5D885}"/>
              </a:ext>
            </a:extLst>
          </p:cNvPr>
          <p:cNvSpPr txBox="1"/>
          <p:nvPr/>
        </p:nvSpPr>
        <p:spPr>
          <a:xfrm>
            <a:off x="4935910" y="3692434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endParaRPr lang="en-IL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292C48D-19BA-1CFA-D81C-4FF7450B14F0}"/>
              </a:ext>
            </a:extLst>
          </p:cNvPr>
          <p:cNvSpPr txBox="1">
            <a:spLocks/>
          </p:cNvSpPr>
          <p:nvPr/>
        </p:nvSpPr>
        <p:spPr>
          <a:xfrm rot="18994829">
            <a:off x="-1448988" y="3722001"/>
            <a:ext cx="9144000" cy="82332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he-IL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מאד חשוב</a:t>
            </a:r>
            <a:endParaRPr lang="en-IL" sz="48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808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165</Words>
  <Application>Microsoft Macintosh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Tahoma</vt:lpstr>
      <vt:lpstr>Office Theme</vt:lpstr>
      <vt:lpstr>שם המיזם</vt:lpstr>
      <vt:lpstr>האתגר</vt:lpstr>
      <vt:lpstr>תיאור הפתרון</vt:lpstr>
      <vt:lpstr>יישום הפתרון</vt:lpstr>
      <vt:lpstr>הדגמת המוצר</vt:lpstr>
      <vt:lpstr>מודל עסקי</vt:lpstr>
      <vt:lpstr>מי הצוות</vt:lpstr>
      <vt:lpstr>מה צריך מחר בבוקר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שם המיזם</dc:title>
  <dc:creator>OfficeUser237</dc:creator>
  <cp:lastModifiedBy>OfficeUser237</cp:lastModifiedBy>
  <cp:revision>4</cp:revision>
  <dcterms:created xsi:type="dcterms:W3CDTF">2023-12-17T11:56:47Z</dcterms:created>
  <dcterms:modified xsi:type="dcterms:W3CDTF">2024-02-18T18:55:57Z</dcterms:modified>
</cp:coreProperties>
</file>